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2" autoAdjust="0"/>
    <p:restoredTop sz="94660"/>
  </p:normalViewPr>
  <p:slideViewPr>
    <p:cSldViewPr>
      <p:cViewPr varScale="1">
        <p:scale>
          <a:sx n="84" d="100"/>
          <a:sy n="84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flower-flowers-33623890-1600-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32916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410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181600"/>
            <a:ext cx="35052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93880" y="3200400"/>
            <a:ext cx="45719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19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567068"/>
            <a:ext cx="5486400" cy="4082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181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gb-tri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0" y="413127"/>
            <a:ext cx="6895239" cy="469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09600"/>
            <a:ext cx="54864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486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906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362200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43000"/>
            <a:ext cx="1447800" cy="15240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rgb-tri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743200"/>
            <a:ext cx="2057400" cy="1295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648200"/>
            <a:ext cx="1752600" cy="12192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91200" y="1295400"/>
            <a:ext cx="2590800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819400"/>
            <a:ext cx="2819400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876800"/>
            <a:ext cx="2743200" cy="76944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91200" y="0"/>
            <a:ext cx="76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2" idx="3"/>
          </p:cNvCxnSpPr>
          <p:nvPr/>
        </p:nvCxnSpPr>
        <p:spPr>
          <a:xfrm>
            <a:off x="3505200" y="1905001"/>
            <a:ext cx="2743200" cy="312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0400" y="1524000"/>
            <a:ext cx="28194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2800" y="3352800"/>
            <a:ext cx="25146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8001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9530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দাশ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কামালপুর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জালশুকা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শ্যামগঞ্জ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পুর্বধলা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4041775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শ্রেণিঃদ্বিতীয়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গনিত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শিরোনামঃবিভিন্ন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অংশঃজ্যামিতিক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535363"/>
          </a:xfrm>
        </p:spPr>
        <p:txBody>
          <a:bodyPr/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781800" y="1219200"/>
            <a:ext cx="20574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16200000" flipH="1" flipV="1">
            <a:off x="933451" y="1581150"/>
            <a:ext cx="17526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924050" y="1581150"/>
            <a:ext cx="17526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2971800"/>
            <a:ext cx="2057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SWP010061-6plate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038600"/>
            <a:ext cx="2971800" cy="2209800"/>
          </a:xfrm>
          <a:prstGeom prst="rect">
            <a:avLst/>
          </a:prstGeom>
        </p:spPr>
      </p:pic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3124200" cy="212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1145E-6 L 0.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1145E-6 L 0.6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2.61624E-6 L 0.59583 -2.6162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705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ther-book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4938289" cy="4156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715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95610-big-piramid-in-giza-egy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18129"/>
            <a:ext cx="6019800" cy="3944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0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5867400"/>
            <a:ext cx="1828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%20wheels%20black%20%20on%20pur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4572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562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129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পরিচিতি</vt:lpstr>
      <vt:lpstr>শিখন ফল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77</cp:revision>
  <dcterms:created xsi:type="dcterms:W3CDTF">2006-08-16T00:00:00Z</dcterms:created>
  <dcterms:modified xsi:type="dcterms:W3CDTF">2013-05-30T09:24:48Z</dcterms:modified>
</cp:coreProperties>
</file>